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2"/>
    <p:sldId id="257" r:id="rId3"/>
    <p:sldId id="271" r:id="rId4"/>
    <p:sldId id="276" r:id="rId5"/>
    <p:sldId id="258" r:id="rId6"/>
    <p:sldId id="280" r:id="rId7"/>
    <p:sldId id="278" r:id="rId8"/>
    <p:sldId id="279" r:id="rId9"/>
    <p:sldId id="264" r:id="rId10"/>
    <p:sldId id="265" r:id="rId11"/>
    <p:sldId id="266" r:id="rId12"/>
    <p:sldId id="267" r:id="rId13"/>
    <p:sldId id="272" r:id="rId14"/>
    <p:sldId id="273" r:id="rId15"/>
    <p:sldId id="269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-russian-docs.readthedocs.io/ru/latest/" TargetMode="External"/><Relationship Id="rId2" Type="http://schemas.openxmlformats.org/officeDocument/2006/relationships/hyperlink" Target="https://ru.stackoverflow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tmlbook.ru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1513" y="178129"/>
            <a:ext cx="5201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Яндекс. Лицей</a:t>
            </a:r>
          </a:p>
          <a:p>
            <a:pPr algn="ctr"/>
            <a:r>
              <a:rPr lang="ru-RU" sz="1400" dirty="0"/>
              <a:t>Липецкая </a:t>
            </a:r>
            <a:r>
              <a:rPr lang="ru-RU" sz="1400" dirty="0" smtClean="0"/>
              <a:t>область, г. Грязи</a:t>
            </a:r>
            <a:r>
              <a:rPr lang="ru-RU" sz="1400" dirty="0"/>
              <a:t>, МБОУ «Школа № 12»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6016" y="5352208"/>
            <a:ext cx="3960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Выполнил</a:t>
            </a:r>
            <a:r>
              <a:rPr lang="en-US" sz="1400" dirty="0" smtClean="0"/>
              <a:t>:</a:t>
            </a:r>
            <a:r>
              <a:rPr lang="ru-RU" sz="1400" dirty="0" smtClean="0"/>
              <a:t> Дегтерев Андрей Александрович</a:t>
            </a:r>
          </a:p>
          <a:p>
            <a:r>
              <a:rPr lang="ru-RU" sz="1400" dirty="0" smtClean="0"/>
              <a:t>Руководитель: Дзантиев </a:t>
            </a:r>
            <a:r>
              <a:rPr lang="ru-RU" sz="1400" dirty="0" err="1" smtClean="0"/>
              <a:t>Заур</a:t>
            </a:r>
            <a:r>
              <a:rPr lang="ru-RU" sz="1400" dirty="0" smtClean="0"/>
              <a:t> </a:t>
            </a:r>
            <a:r>
              <a:rPr lang="ru-RU" sz="1400" dirty="0" err="1" smtClean="0"/>
              <a:t>Аланович</a:t>
            </a:r>
            <a:endParaRPr lang="ru-RU" sz="1400" dirty="0" smtClean="0"/>
          </a:p>
          <a:p>
            <a:r>
              <a:rPr lang="ru-RU" sz="1400" dirty="0" smtClean="0"/>
              <a:t>                       учитель информатики </a:t>
            </a:r>
            <a:endParaRPr lang="ru-RU" sz="14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3439217" y="1737505"/>
            <a:ext cx="7766340" cy="9890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Торговая площадка</a:t>
            </a:r>
            <a:endParaRPr lang="en-US" dirty="0" smtClean="0"/>
          </a:p>
          <a:p>
            <a:endParaRPr lang="en-US" dirty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64744" y="6249500"/>
            <a:ext cx="807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</a:rPr>
              <a:t>г. Грязи</a:t>
            </a:r>
          </a:p>
          <a:p>
            <a:r>
              <a:rPr lang="ru-RU" sz="1200" dirty="0">
                <a:latin typeface="Times New Roman" panose="02020603050405020304" pitchFamily="18" charset="0"/>
              </a:rPr>
              <a:t>2021 год</a:t>
            </a:r>
            <a:endParaRPr lang="ru-RU" sz="1200" b="0" i="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b="30080"/>
          <a:stretch/>
        </p:blipFill>
        <p:spPr>
          <a:xfrm>
            <a:off x="2760081" y="2825464"/>
            <a:ext cx="7024255" cy="13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25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2865" y="272966"/>
            <a:ext cx="335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Вывод товаров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02888" y="921193"/>
            <a:ext cx="799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главной странице сайта выводятся все товары, добавленные Продавцами на торговую площадку.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90" y="1961509"/>
            <a:ext cx="9043324" cy="4732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65895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355" y="224870"/>
            <a:ext cx="2280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Корзина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39338" y="840054"/>
            <a:ext cx="9859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 выбора товара необходимо нажать кнопку  «добавить </a:t>
            </a:r>
            <a:r>
              <a:rPr lang="ru-RU" dirty="0"/>
              <a:t>в </a:t>
            </a:r>
            <a:r>
              <a:rPr lang="ru-RU" dirty="0" smtClean="0"/>
              <a:t>корзину».</a:t>
            </a:r>
          </a:p>
          <a:p>
            <a:r>
              <a:rPr lang="ru-RU" dirty="0" smtClean="0"/>
              <a:t>Если такой товар уже есть в корзине, то кнопка </a:t>
            </a:r>
            <a:r>
              <a:rPr lang="en-US" dirty="0" smtClean="0"/>
              <a:t>“</a:t>
            </a:r>
            <a:r>
              <a:rPr lang="ru-RU" dirty="0" smtClean="0"/>
              <a:t>Добавить в корзину</a:t>
            </a:r>
            <a:r>
              <a:rPr lang="en-US" dirty="0" smtClean="0"/>
              <a:t>”</a:t>
            </a:r>
            <a:r>
              <a:rPr lang="ru-RU" dirty="0" smtClean="0"/>
              <a:t> будет заменена надписью </a:t>
            </a:r>
            <a:r>
              <a:rPr lang="en-US" dirty="0" smtClean="0"/>
              <a:t>“</a:t>
            </a:r>
            <a:r>
              <a:rPr lang="ru-RU" dirty="0" smtClean="0"/>
              <a:t>Уже в корзине</a:t>
            </a:r>
            <a:r>
              <a:rPr lang="en-US" dirty="0" smtClean="0"/>
              <a:t>”</a:t>
            </a:r>
            <a:r>
              <a:rPr lang="ru-RU" dirty="0" smtClean="0"/>
              <a:t> и кнопкой </a:t>
            </a:r>
            <a:r>
              <a:rPr lang="en-US" dirty="0" smtClean="0"/>
              <a:t>“</a:t>
            </a:r>
            <a:r>
              <a:rPr lang="ru-RU" dirty="0" smtClean="0"/>
              <a:t>Удалить из корзины</a:t>
            </a:r>
            <a:r>
              <a:rPr lang="en-US" dirty="0" smtClean="0"/>
              <a:t>”</a:t>
            </a:r>
            <a:r>
              <a:rPr lang="ru-RU" dirty="0" smtClean="0"/>
              <a:t>. </a:t>
            </a:r>
            <a:endParaRPr lang="en-US" dirty="0" smtClean="0"/>
          </a:p>
          <a:p>
            <a:r>
              <a:rPr lang="ru-RU" dirty="0" smtClean="0"/>
              <a:t>При необходимости товар можно удалить из корзины.  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524" y="2224311"/>
            <a:ext cx="6716486" cy="4477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81239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7742" y="230871"/>
            <a:ext cx="464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Возможность делать заказ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213658" y="906087"/>
            <a:ext cx="10116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На главной странице созданы кнопки </a:t>
            </a:r>
            <a:r>
              <a:rPr lang="en-US" sz="1600" dirty="0" smtClean="0"/>
              <a:t>“</a:t>
            </a:r>
            <a:r>
              <a:rPr lang="ru-RU" sz="1600" dirty="0" smtClean="0"/>
              <a:t>Мои продажи</a:t>
            </a:r>
            <a:r>
              <a:rPr lang="en-US" sz="1600" dirty="0" smtClean="0"/>
              <a:t>”</a:t>
            </a:r>
            <a:r>
              <a:rPr lang="ru-RU" sz="1600" dirty="0" smtClean="0"/>
              <a:t> и </a:t>
            </a:r>
            <a:r>
              <a:rPr lang="en-US" sz="1600" dirty="0" smtClean="0"/>
              <a:t>“</a:t>
            </a:r>
            <a:r>
              <a:rPr lang="ru-RU" sz="1600" dirty="0" smtClean="0"/>
              <a:t>Мои заказы</a:t>
            </a:r>
            <a:r>
              <a:rPr lang="en-US" sz="1600" dirty="0" smtClean="0"/>
              <a:t>”</a:t>
            </a:r>
            <a:r>
              <a:rPr lang="ru-RU" sz="1600" dirty="0" smtClean="0"/>
              <a:t>. </a:t>
            </a:r>
          </a:p>
          <a:p>
            <a:endParaRPr lang="ru-RU" sz="1600" dirty="0" smtClean="0"/>
          </a:p>
          <a:p>
            <a:r>
              <a:rPr lang="ru-RU" sz="1600" dirty="0" smtClean="0"/>
              <a:t>В </a:t>
            </a:r>
            <a:r>
              <a:rPr lang="ru-RU" sz="1600" dirty="0"/>
              <a:t>корзине создана кнопка «Сделать Заказ». </a:t>
            </a:r>
            <a:r>
              <a:rPr lang="ru-RU" sz="1600" dirty="0" smtClean="0"/>
              <a:t>После нажатия на кнопку </a:t>
            </a:r>
            <a:r>
              <a:rPr lang="en-US" sz="1600" dirty="0" smtClean="0"/>
              <a:t>“</a:t>
            </a:r>
            <a:r>
              <a:rPr lang="ru-RU" sz="1600" dirty="0" smtClean="0"/>
              <a:t>Сделать заказ</a:t>
            </a:r>
            <a:r>
              <a:rPr lang="en-US" sz="1600" dirty="0" smtClean="0"/>
              <a:t>”</a:t>
            </a:r>
            <a:r>
              <a:rPr lang="ru-RU" sz="1600" dirty="0"/>
              <a:t> </a:t>
            </a:r>
            <a:r>
              <a:rPr lang="ru-RU" sz="1600" dirty="0" smtClean="0"/>
              <a:t>у Продавца этого товара на вкладке «Мои продажи» отобразиться информация о Покупателе. </a:t>
            </a:r>
          </a:p>
          <a:p>
            <a:endParaRPr lang="ru-RU" sz="1600" dirty="0" smtClean="0"/>
          </a:p>
          <a:p>
            <a:r>
              <a:rPr lang="ru-RU" sz="1600" dirty="0" smtClean="0"/>
              <a:t>После нажатия на кнопку «Мои заказы</a:t>
            </a:r>
            <a:r>
              <a:rPr lang="ru-RU" sz="1600" dirty="0"/>
              <a:t>», на экран будет </a:t>
            </a:r>
            <a:r>
              <a:rPr lang="ru-RU" sz="1600" dirty="0" smtClean="0"/>
              <a:t>выводиться </a:t>
            </a:r>
            <a:r>
              <a:rPr lang="ru-RU" sz="1600" dirty="0"/>
              <a:t>информация </a:t>
            </a:r>
            <a:r>
              <a:rPr lang="ru-RU" sz="1600" dirty="0" smtClean="0"/>
              <a:t>о Продавцах.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117" y="3282759"/>
            <a:ext cx="4763311" cy="2813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487" y="2792839"/>
            <a:ext cx="2337038" cy="273128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92839"/>
            <a:ext cx="2603388" cy="28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657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07584" y="1782839"/>
            <a:ext cx="47554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Работая над данным проектом, я научился </a:t>
            </a:r>
            <a:r>
              <a:rPr lang="ru-RU" dirty="0"/>
              <a:t>создавать небольшое веб-приложение, запускать его на сервере разработки и предоставлять пользователю возможность вносить свои данные </a:t>
            </a:r>
            <a:r>
              <a:rPr lang="ru-RU" dirty="0" smtClean="0"/>
              <a:t>через веб-формы</a:t>
            </a:r>
            <a:r>
              <a:rPr lang="ru-RU" dirty="0"/>
              <a:t>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70516" y="187277"/>
            <a:ext cx="261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Заключение</a:t>
            </a:r>
            <a:endParaRPr lang="ru-RU" sz="28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20" y="824676"/>
            <a:ext cx="5754841" cy="4102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1445875" y="5041428"/>
            <a:ext cx="9593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Я </a:t>
            </a:r>
            <a:r>
              <a:rPr lang="ru-RU" dirty="0"/>
              <a:t>также </a:t>
            </a:r>
            <a:r>
              <a:rPr lang="ru-RU" dirty="0" smtClean="0"/>
              <a:t>использовал </a:t>
            </a:r>
            <a:r>
              <a:rPr lang="ru-RU" dirty="0"/>
              <a:t>механизм шаблонов </a:t>
            </a:r>
            <a:r>
              <a:rPr lang="ru-RU" dirty="0" err="1"/>
              <a:t>Jinja</a:t>
            </a:r>
            <a:r>
              <a:rPr lang="ru-RU" dirty="0"/>
              <a:t> для повторного использования файлов HTML и использования логики в </a:t>
            </a:r>
            <a:r>
              <a:rPr lang="ru-RU" dirty="0" smtClean="0"/>
              <a:t>них. В результате получилась функционирующая торговая площадка, взаимодействующая </a:t>
            </a:r>
            <a:r>
              <a:rPr lang="ru-RU" dirty="0"/>
              <a:t>с базой данных </a:t>
            </a:r>
            <a:r>
              <a:rPr lang="ru-RU" dirty="0" err="1"/>
              <a:t>SQLite</a:t>
            </a:r>
            <a:r>
              <a:rPr lang="ru-RU" dirty="0"/>
              <a:t> для создания, </a:t>
            </a:r>
            <a:r>
              <a:rPr lang="ru-RU" dirty="0" smtClean="0"/>
              <a:t>отображения и </a:t>
            </a:r>
            <a:r>
              <a:rPr lang="ru-RU" dirty="0"/>
              <a:t>редактирования </a:t>
            </a:r>
            <a:r>
              <a:rPr lang="ru-RU" dirty="0" smtClean="0"/>
              <a:t>товаров </a:t>
            </a:r>
            <a:r>
              <a:rPr lang="ru-RU" dirty="0"/>
              <a:t>с использованием языка </a:t>
            </a:r>
            <a:r>
              <a:rPr lang="ru-RU" dirty="0" err="1"/>
              <a:t>Python</a:t>
            </a:r>
            <a:r>
              <a:rPr lang="ru-RU" dirty="0"/>
              <a:t> и запросов SQL</a:t>
            </a:r>
            <a:r>
              <a:rPr lang="ru-RU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957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80897" y="608176"/>
            <a:ext cx="7996848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ru-RU" b="1" dirty="0" smtClean="0"/>
              <a:t>Созданную торговую площадку можно усовершенствовать</a:t>
            </a:r>
            <a:r>
              <a:rPr lang="en-US" b="1" dirty="0" smtClean="0"/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Добавить платёжную систему. 		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Добавить  двухфакторную аутентификацию.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Добавить возможность включения уведомлений, </a:t>
            </a:r>
          </a:p>
          <a:p>
            <a:pPr>
              <a:lnSpc>
                <a:spcPct val="200000"/>
              </a:lnSpc>
            </a:pPr>
            <a:r>
              <a:rPr lang="ru-RU" dirty="0" smtClean="0"/>
              <a:t>    которые будут приходить на </a:t>
            </a:r>
            <a:r>
              <a:rPr lang="ru-RU" dirty="0" err="1" smtClean="0"/>
              <a:t>эл.почту</a:t>
            </a:r>
            <a:r>
              <a:rPr lang="ru-RU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Сделать дизайн адаптивным.</a:t>
            </a:r>
            <a:endParaRPr lang="ru-RU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Улучшить дизайн сайта.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94" y="3007130"/>
            <a:ext cx="5045825" cy="3784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2236" b="30540"/>
          <a:stretch/>
        </p:blipFill>
        <p:spPr>
          <a:xfrm>
            <a:off x="1319299" y="4979324"/>
            <a:ext cx="4208665" cy="1628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985" y="259924"/>
            <a:ext cx="2576945" cy="2576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40354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75410" y="1966120"/>
            <a:ext cx="6096000" cy="42011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/>
              <a:t>Библиографический </a:t>
            </a:r>
            <a:r>
              <a:rPr lang="ru-RU" sz="2400" b="1" dirty="0" smtClean="0"/>
              <a:t>список</a:t>
            </a:r>
            <a:endParaRPr lang="ru-RU" sz="2400" b="1" dirty="0"/>
          </a:p>
          <a:p>
            <a:endParaRPr lang="ru-RU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 smtClean="0"/>
              <a:t>Материалы </a:t>
            </a:r>
            <a:r>
              <a:rPr lang="ru-RU" dirty="0"/>
              <a:t>лекций </a:t>
            </a:r>
            <a:r>
              <a:rPr lang="ru-RU" dirty="0" err="1"/>
              <a:t>Яндекс.Лицей</a:t>
            </a:r>
            <a:r>
              <a:rPr lang="ru-RU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://ru.stackoverflow.com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hlinkClick r:id="rId3"/>
              </a:rPr>
              <a:t>https://flask-russian-docs.readthedocs.io/ru/latest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>
                <a:hlinkClick r:id="rId4"/>
              </a:rPr>
              <a:t>https://htmlbook.ru</a:t>
            </a:r>
            <a:endParaRPr lang="ru-RU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https://python-scripts.com/</a:t>
            </a:r>
            <a:endParaRPr lang="ru-RU" dirty="0" smtClean="0"/>
          </a:p>
          <a:p>
            <a:endParaRPr lang="ru-RU" dirty="0" smtClean="0"/>
          </a:p>
          <a:p>
            <a:pPr marL="342900" indent="-342900">
              <a:buAutoNum type="arabicPeriod"/>
            </a:pPr>
            <a:endParaRPr lang="ru-RU" dirty="0" smtClean="0"/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endParaRPr lang="ru-RU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880037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01" y="839585"/>
            <a:ext cx="9402014" cy="5270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20070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0437" y="407324"/>
            <a:ext cx="227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Оглавление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21476" y="1064030"/>
            <a:ext cx="8246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 smtClean="0"/>
              <a:t>Введение.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 smtClean="0"/>
              <a:t>Описание создания проекта.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  2.1. Создание </a:t>
            </a:r>
            <a:r>
              <a:rPr lang="ru-RU" dirty="0"/>
              <a:t>базового </a:t>
            </a:r>
            <a:r>
              <a:rPr lang="ru-RU" dirty="0" smtClean="0"/>
              <a:t>шаблона.</a:t>
            </a:r>
          </a:p>
          <a:p>
            <a:pPr>
              <a:lnSpc>
                <a:spcPct val="150000"/>
              </a:lnSpc>
            </a:pPr>
            <a:r>
              <a:rPr lang="ru-RU" dirty="0"/>
              <a:t> </a:t>
            </a:r>
            <a:r>
              <a:rPr lang="ru-RU" dirty="0" smtClean="0"/>
              <a:t> 2.2. Добавление аккаунтов (регистрация и вход в аккаунт).</a:t>
            </a:r>
          </a:p>
          <a:p>
            <a:pPr>
              <a:lnSpc>
                <a:spcPct val="150000"/>
              </a:lnSpc>
            </a:pPr>
            <a:r>
              <a:rPr lang="ru-RU" dirty="0"/>
              <a:t> </a:t>
            </a:r>
            <a:r>
              <a:rPr lang="ru-RU" dirty="0" smtClean="0"/>
              <a:t> 2.3. Добавление товаров (добавление</a:t>
            </a:r>
            <a:r>
              <a:rPr lang="en-US" dirty="0" smtClean="0"/>
              <a:t>/</a:t>
            </a:r>
            <a:r>
              <a:rPr lang="ru-RU" dirty="0" smtClean="0"/>
              <a:t>удаление</a:t>
            </a:r>
            <a:r>
              <a:rPr lang="en-US" dirty="0" smtClean="0"/>
              <a:t>/</a:t>
            </a:r>
            <a:r>
              <a:rPr lang="ru-RU" dirty="0" smtClean="0"/>
              <a:t>редактирование).</a:t>
            </a:r>
          </a:p>
          <a:p>
            <a:pPr>
              <a:lnSpc>
                <a:spcPct val="150000"/>
              </a:lnSpc>
            </a:pPr>
            <a:r>
              <a:rPr lang="ru-RU" dirty="0"/>
              <a:t> </a:t>
            </a:r>
            <a:r>
              <a:rPr lang="ru-RU" dirty="0" smtClean="0"/>
              <a:t> 2.4. Система поиска товаров</a:t>
            </a:r>
            <a:r>
              <a:rPr lang="en-US" dirty="0" smtClean="0"/>
              <a:t>/</a:t>
            </a:r>
            <a:r>
              <a:rPr lang="ru-RU" dirty="0" smtClean="0"/>
              <a:t>вывод товаров.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  2.5. Система отправки уведомлений продавцу и покупателю.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3. Заключение.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4</a:t>
            </a:r>
            <a:r>
              <a:rPr lang="ru-RU" dirty="0"/>
              <a:t>. Библиографический список. </a:t>
            </a:r>
            <a:endParaRPr lang="ru-RU" dirty="0" smtClean="0"/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ru-RU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ru-RU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311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96868" y="926142"/>
            <a:ext cx="56283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latin typeface="Times New Roman" panose="02020603050405020304" pitchFamily="18" charset="0"/>
              </a:rPr>
              <a:t>Цель проекта: </a:t>
            </a:r>
            <a:r>
              <a:rPr lang="ru-RU" sz="1600" dirty="0" smtClean="0">
                <a:latin typeface="Times New Roman" panose="02020603050405020304" pitchFamily="18" charset="0"/>
              </a:rPr>
              <a:t>создание торговой площадки на </a:t>
            </a:r>
            <a:r>
              <a:rPr lang="ru-RU" sz="1600" dirty="0">
                <a:latin typeface="Times New Roman" panose="02020603050405020304" pitchFamily="18" charset="0"/>
              </a:rPr>
              <a:t>языке </a:t>
            </a:r>
            <a:r>
              <a:rPr lang="ru-RU" sz="1600" dirty="0" err="1" smtClean="0">
                <a:latin typeface="Times New Roman" panose="02020603050405020304" pitchFamily="18" charset="0"/>
              </a:rPr>
              <a:t>Python</a:t>
            </a:r>
            <a:r>
              <a:rPr lang="ru-RU" sz="1600" dirty="0">
                <a:latin typeface="Times New Roman" panose="02020603050405020304" pitchFamily="18" charset="0"/>
              </a:rPr>
              <a:t>.</a:t>
            </a:r>
          </a:p>
          <a:p>
            <a:endParaRPr lang="ru-RU" sz="1600" dirty="0" smtClean="0">
              <a:latin typeface="Times New Roman" panose="02020603050405020304" pitchFamily="18" charset="0"/>
            </a:endParaRPr>
          </a:p>
          <a:p>
            <a:r>
              <a:rPr lang="ru-RU" sz="1600" b="1" dirty="0" smtClean="0">
                <a:latin typeface="Times New Roman" panose="02020603050405020304" pitchFamily="18" charset="0"/>
              </a:rPr>
              <a:t>Актуальность</a:t>
            </a:r>
            <a:r>
              <a:rPr lang="ru-RU" sz="1600" b="1" dirty="0">
                <a:latin typeface="Times New Roman" panose="02020603050405020304" pitchFamily="18" charset="0"/>
              </a:rPr>
              <a:t>: </a:t>
            </a:r>
            <a:endParaRPr lang="ru-RU" sz="1600" b="1" dirty="0" smtClean="0">
              <a:latin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</a:rPr>
              <a:t>В </a:t>
            </a:r>
            <a:r>
              <a:rPr lang="ru-RU" sz="1600" dirty="0">
                <a:latin typeface="Times New Roman" panose="02020603050405020304" pitchFamily="18" charset="0"/>
              </a:rPr>
              <a:t>современном информационном мире в результате широкого распространения сети Интернет, логистики, появления электронных платежных систем и электронного документооборота появилась и начала свое бурное развитие новая форма торговли - электронная торговля, которая реализуется на определенных Интернет-площадках. </a:t>
            </a:r>
            <a:endParaRPr lang="ru-RU" sz="1600" dirty="0" smtClean="0">
              <a:latin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</a:rPr>
              <a:t> </a:t>
            </a:r>
            <a:endParaRPr lang="ru-RU" b="0" i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5635" y="216923"/>
            <a:ext cx="2743200" cy="706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Введение</a:t>
            </a:r>
            <a:endParaRPr lang="ru-RU" sz="4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41" y="3475769"/>
            <a:ext cx="4913566" cy="3081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16" y="923505"/>
            <a:ext cx="5256422" cy="3504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90398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39933" y="4870161"/>
            <a:ext cx="9674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</a:rPr>
              <a:t>Он </a:t>
            </a:r>
            <a:r>
              <a:rPr lang="ru-RU" dirty="0">
                <a:latin typeface="Times New Roman" panose="02020603050405020304" pitchFamily="18" charset="0"/>
              </a:rPr>
              <a:t>обеспечивает гибкость и является более доступным </a:t>
            </a:r>
            <a:r>
              <a:rPr lang="ru-RU" dirty="0" err="1">
                <a:latin typeface="Times New Roman" panose="02020603050405020304" pitchFamily="18" charset="0"/>
              </a:rPr>
              <a:t>фреймворком</a:t>
            </a:r>
            <a:r>
              <a:rPr lang="ru-RU" dirty="0">
                <a:latin typeface="Times New Roman" panose="02020603050405020304" pitchFamily="18" charset="0"/>
              </a:rPr>
              <a:t> для новых разработчиков, так как позволяет создать веб-приложение </a:t>
            </a:r>
            <a:r>
              <a:rPr lang="ru-RU" dirty="0" smtClean="0">
                <a:latin typeface="Times New Roman" panose="02020603050405020304" pitchFamily="18" charset="0"/>
              </a:rPr>
              <a:t>быстро. </a:t>
            </a:r>
          </a:p>
          <a:p>
            <a:r>
              <a:rPr lang="ru-RU" dirty="0" err="1" smtClean="0">
                <a:latin typeface="Times New Roman" panose="02020603050405020304" pitchFamily="18" charset="0"/>
              </a:rPr>
              <a:t>Flask</a:t>
            </a:r>
            <a:r>
              <a:rPr lang="ru-RU" dirty="0" smtClean="0">
                <a:latin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</a:rPr>
              <a:t>— это расширяемая система, которая не обязывает использовать конкретную структуру директорий и не требует сложного шаблонного кода перед началом использования.</a:t>
            </a:r>
            <a:endParaRPr lang="ru-RU" b="0" i="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51" y="760956"/>
            <a:ext cx="5704254" cy="3804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Прямоугольник 4"/>
          <p:cNvSpPr/>
          <p:nvPr/>
        </p:nvSpPr>
        <p:spPr>
          <a:xfrm>
            <a:off x="1439933" y="987864"/>
            <a:ext cx="4354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>
              <a:latin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</a:rPr>
              <a:t>Торговая площадка создана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</a:rPr>
              <a:t>с помощью </a:t>
            </a:r>
            <a:r>
              <a:rPr lang="en-US" dirty="0" smtClean="0">
                <a:latin typeface="Times New Roman" panose="02020603050405020304" pitchFamily="18" charset="0"/>
              </a:rPr>
              <a:t>Flask</a:t>
            </a:r>
            <a:r>
              <a:rPr lang="ru-RU" dirty="0" smtClean="0">
                <a:latin typeface="Times New Roman" panose="02020603050405020304" pitchFamily="18" charset="0"/>
              </a:rPr>
              <a:t>. </a:t>
            </a:r>
            <a:endParaRPr lang="ru-RU" b="0" i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39933" y="1820298"/>
            <a:ext cx="38968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>
              <a:latin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</a:rPr>
              <a:t>Flask</a:t>
            </a:r>
            <a:r>
              <a:rPr lang="ru-RU" dirty="0" smtClean="0">
                <a:latin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</a:rPr>
              <a:t>— это небольшой и легкий веб-</a:t>
            </a:r>
            <a:r>
              <a:rPr lang="ru-RU" dirty="0" err="1">
                <a:latin typeface="Times New Roman" panose="02020603050405020304" pitchFamily="18" charset="0"/>
              </a:rPr>
              <a:t>фреймворк</a:t>
            </a:r>
            <a:r>
              <a:rPr lang="ru-RU" dirty="0">
                <a:latin typeface="Times New Roman" panose="02020603050405020304" pitchFamily="18" charset="0"/>
              </a:rPr>
              <a:t>, написанный на языке </a:t>
            </a:r>
            <a:r>
              <a:rPr lang="ru-RU" dirty="0" err="1">
                <a:latin typeface="Times New Roman" panose="02020603050405020304" pitchFamily="18" charset="0"/>
              </a:rPr>
              <a:t>Python</a:t>
            </a:r>
            <a:r>
              <a:rPr lang="ru-RU" dirty="0">
                <a:latin typeface="Times New Roman" panose="02020603050405020304" pitchFamily="18" charset="0"/>
              </a:rPr>
              <a:t>, предлагающий полезные инструменты и функции для облегчения процесса создания веб-приложений с использованием </a:t>
            </a:r>
            <a:r>
              <a:rPr lang="ru-RU" dirty="0" err="1">
                <a:latin typeface="Times New Roman" panose="02020603050405020304" pitchFamily="18" charset="0"/>
              </a:rPr>
              <a:t>Python</a:t>
            </a:r>
            <a:r>
              <a:rPr lang="ru-RU" dirty="0">
                <a:latin typeface="Times New Roman" panose="02020603050405020304" pitchFamily="18" charset="0"/>
              </a:rPr>
              <a:t>. </a:t>
            </a:r>
            <a:endParaRPr lang="ru-RU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812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7677" y="462948"/>
            <a:ext cx="544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Создание базового шаблона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371515" y="1371925"/>
            <a:ext cx="4485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Сначала был создан базовый шаблон, то есть шапка сайта. </a:t>
            </a:r>
          </a:p>
          <a:p>
            <a:r>
              <a:rPr lang="ru-RU" sz="1600" dirty="0" smtClean="0"/>
              <a:t>В этом проекте шапка простая и будет состоять из изображения и полосы с кнопками.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28" y="462948"/>
            <a:ext cx="4509309" cy="3001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24" y="3606310"/>
            <a:ext cx="9905900" cy="2382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31631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6723" y="5903686"/>
            <a:ext cx="9046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/>
              <a:t>Для того, чтобы начать пользоваться торговой площадкой, Продавец или Покупатель должен создать свой аккаунт и зарегистрироваться, заполнив поля с личной информацией.</a:t>
            </a:r>
            <a:endParaRPr lang="ru-R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171108" y="341404"/>
            <a:ext cx="649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Добавление аккаунтов и регистрация</a:t>
            </a:r>
            <a:endParaRPr lang="ru-RU" sz="24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9" y="961858"/>
            <a:ext cx="5541657" cy="41562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872" y="1430548"/>
            <a:ext cx="4802146" cy="33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14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762" y="242004"/>
            <a:ext cx="324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Вход в аккаунт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290155" y="5947037"/>
            <a:ext cx="743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Для входа в аккаунт создана форма, которую также надо заполнить. 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93" y="875352"/>
            <a:ext cx="5283199" cy="2971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11" y="3285184"/>
            <a:ext cx="5736631" cy="18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7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412" y="283325"/>
            <a:ext cx="4062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Добавление товаров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93664" y="893930"/>
            <a:ext cx="4783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Для добавления или редактирования товаров Продавцом создана соответствующая форма, которая вызывается кнопкой «Добавить товар».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65" y="2320209"/>
            <a:ext cx="4523660" cy="41241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77" y="3067050"/>
            <a:ext cx="4754638" cy="3565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877" y="960650"/>
            <a:ext cx="4618841" cy="19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05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128" y="1520114"/>
            <a:ext cx="6418746" cy="31685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92255" y="399493"/>
            <a:ext cx="422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Система поиска товаров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228304" y="1150782"/>
            <a:ext cx="48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Для поиска товаров создана поисковая строка. 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3" y="2268861"/>
            <a:ext cx="7088382" cy="4457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24556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522</TotalTime>
  <Words>569</Words>
  <Application>Microsoft Office PowerPoint</Application>
  <PresentationFormat>Широкоэкранный</PresentationFormat>
  <Paragraphs>79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Times New Roman</vt:lpstr>
      <vt:lpstr>Trebuchet MS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Andron</dc:creator>
  <cp:lastModifiedBy>Andron</cp:lastModifiedBy>
  <cp:revision>126</cp:revision>
  <dcterms:created xsi:type="dcterms:W3CDTF">2021-04-24T17:36:20Z</dcterms:created>
  <dcterms:modified xsi:type="dcterms:W3CDTF">2021-05-10T14:19:27Z</dcterms:modified>
</cp:coreProperties>
</file>